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3"/>
  </p:notesMasterIdLst>
  <p:sldIdLst>
    <p:sldId id="455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64738-2939-452A-97B0-268A1D9CD6C5}" v="1" dt="2024-08-31T15:35:01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y van den Berg" userId="5ee854527fbe741d" providerId="LiveId" clId="{C6664738-2939-452A-97B0-268A1D9CD6C5}"/>
    <pc:docChg chg="custSel modSld">
      <pc:chgData name="Judy van den Berg" userId="5ee854527fbe741d" providerId="LiveId" clId="{C6664738-2939-452A-97B0-268A1D9CD6C5}" dt="2024-08-31T15:35:01.221" v="89" actId="1076"/>
      <pc:docMkLst>
        <pc:docMk/>
      </pc:docMkLst>
      <pc:sldChg chg="modSp mod">
        <pc:chgData name="Judy van den Berg" userId="5ee854527fbe741d" providerId="LiveId" clId="{C6664738-2939-452A-97B0-268A1D9CD6C5}" dt="2024-08-31T15:35:01.221" v="89" actId="1076"/>
        <pc:sldMkLst>
          <pc:docMk/>
          <pc:sldMk cId="3151580891" sldId="455"/>
        </pc:sldMkLst>
        <pc:spChg chg="mod">
          <ac:chgData name="Judy van den Berg" userId="5ee854527fbe741d" providerId="LiveId" clId="{C6664738-2939-452A-97B0-268A1D9CD6C5}" dt="2024-08-31T15:33:56.893" v="88" actId="6549"/>
          <ac:spMkLst>
            <pc:docMk/>
            <pc:sldMk cId="3151580891" sldId="455"/>
            <ac:spMk id="8" creationId="{C2C98F4F-6C46-4E98-B946-805AF026A72A}"/>
          </ac:spMkLst>
        </pc:spChg>
        <pc:spChg chg="mod">
          <ac:chgData name="Judy van den Berg" userId="5ee854527fbe741d" providerId="LiveId" clId="{C6664738-2939-452A-97B0-268A1D9CD6C5}" dt="2024-08-31T15:35:01.221" v="89" actId="1076"/>
          <ac:spMkLst>
            <pc:docMk/>
            <pc:sldMk cId="3151580891" sldId="455"/>
            <ac:spMk id="9" creationId="{2C84D996-39B7-419A-A46D-3D3AAF364CF8}"/>
          </ac:spMkLst>
        </pc:spChg>
        <pc:picChg chg="mod">
          <ac:chgData name="Judy van den Berg" userId="5ee854527fbe741d" providerId="LiveId" clId="{C6664738-2939-452A-97B0-268A1D9CD6C5}" dt="2024-08-31T15:35:01.221" v="89" actId="1076"/>
          <ac:picMkLst>
            <pc:docMk/>
            <pc:sldMk cId="3151580891" sldId="455"/>
            <ac:picMk id="2" creationId="{1F2C5425-D0B1-C2FF-1535-4FAF20B49B22}"/>
          </ac:picMkLst>
        </pc:picChg>
        <pc:picChg chg="mod">
          <ac:chgData name="Judy van den Berg" userId="5ee854527fbe741d" providerId="LiveId" clId="{C6664738-2939-452A-97B0-268A1D9CD6C5}" dt="2024-08-31T15:35:01.221" v="89" actId="1076"/>
          <ac:picMkLst>
            <pc:docMk/>
            <pc:sldMk cId="3151580891" sldId="455"/>
            <ac:picMk id="11" creationId="{D51FD5BD-60F9-47F5-88DC-E5E028A0F6F1}"/>
          </ac:picMkLst>
        </pc:picChg>
        <pc:cxnChg chg="mod">
          <ac:chgData name="Judy van den Berg" userId="5ee854527fbe741d" providerId="LiveId" clId="{C6664738-2939-452A-97B0-268A1D9CD6C5}" dt="2024-08-31T15:35:01.221" v="89" actId="1076"/>
          <ac:cxnSpMkLst>
            <pc:docMk/>
            <pc:sldMk cId="3151580891" sldId="455"/>
            <ac:cxnSpMk id="10" creationId="{0314E5F6-5574-4FDA-97BD-ABE59370DB0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86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17973-D513-49EF-911D-7C57E5E3B8DB}" type="datetimeFigureOut">
              <a:rPr lang="nl-NL" smtClean="0"/>
              <a:t>31-8-2024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383" y="4776856"/>
            <a:ext cx="5436909" cy="390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94159-4694-488B-B54D-D1EECEA7EC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296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6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8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0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2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7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0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1C77-7A80-458D-A8BF-B2B30FF5E004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C340-C4CC-451A-9433-864F567234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C2C98F4F-6C46-4E98-B946-805AF026A72A}"/>
              </a:ext>
            </a:extLst>
          </p:cNvPr>
          <p:cNvSpPr txBox="1">
            <a:spLocks/>
          </p:cNvSpPr>
          <p:nvPr/>
        </p:nvSpPr>
        <p:spPr>
          <a:xfrm>
            <a:off x="312650" y="1377256"/>
            <a:ext cx="11566700" cy="52982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buClr>
                <a:srgbClr val="DC7C24"/>
              </a:buClr>
              <a:defRPr/>
            </a:pPr>
            <a:r>
              <a:rPr lang="nl-NL" sz="2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“Samen vormen we de vereniging”</a:t>
            </a:r>
          </a:p>
          <a:p>
            <a:pPr marL="114300" indent="-342900" algn="l">
              <a:lnSpc>
                <a:spcPct val="110000"/>
              </a:lnSpc>
              <a:buClr>
                <a:srgbClr val="DC7C24"/>
              </a:buClr>
              <a:buFont typeface="Wingdings" panose="05000000000000000000" pitchFamily="2" charset="2"/>
              <a:buChar char="ü"/>
              <a:defRPr/>
            </a:pPr>
            <a:endParaRPr lang="nl-NL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>
              <a:lnSpc>
                <a:spcPct val="110000"/>
              </a:lnSpc>
              <a:buClr>
                <a:srgbClr val="DC7C24"/>
              </a:buClr>
              <a:defRPr/>
            </a:pPr>
            <a:endParaRPr lang="nl-NL" sz="22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2C84D996-39B7-419A-A46D-3D3AAF364CF8}"/>
              </a:ext>
            </a:extLst>
          </p:cNvPr>
          <p:cNvSpPr txBox="1">
            <a:spLocks/>
          </p:cNvSpPr>
          <p:nvPr/>
        </p:nvSpPr>
        <p:spPr>
          <a:xfrm>
            <a:off x="201550" y="173125"/>
            <a:ext cx="10058012" cy="710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3600" b="1" dirty="0">
                <a:solidFill>
                  <a:srgbClr val="D44812"/>
                </a:solidFill>
                <a:latin typeface="Calibri" panose="020F0502020204030204"/>
              </a:rPr>
              <a:t>Barplanning jeugd 1</a:t>
            </a:r>
            <a:r>
              <a:rPr lang="nl-NL" sz="3600" b="1" baseline="30000" dirty="0">
                <a:solidFill>
                  <a:srgbClr val="D44812"/>
                </a:solidFill>
                <a:latin typeface="Calibri" panose="020F0502020204030204"/>
              </a:rPr>
              <a:t>e</a:t>
            </a:r>
            <a:r>
              <a:rPr lang="nl-NL" sz="3600" b="1" dirty="0">
                <a:solidFill>
                  <a:srgbClr val="D44812"/>
                </a:solidFill>
                <a:latin typeface="Calibri" panose="020F0502020204030204"/>
              </a:rPr>
              <a:t> helft competitie 2024 </a:t>
            </a:r>
            <a:endParaRPr kumimoji="0" lang="nl-NL" sz="3600" b="1" i="0" u="none" strike="noStrike" kern="1200" cap="none" spc="0" normalizeH="0" baseline="0" noProof="0" dirty="0">
              <a:ln>
                <a:noFill/>
              </a:ln>
              <a:solidFill>
                <a:srgbClr val="D44812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14E5F6-5574-4FDA-97BD-ABE59370DB0D}"/>
              </a:ext>
            </a:extLst>
          </p:cNvPr>
          <p:cNvCxnSpPr>
            <a:cxnSpLocks/>
          </p:cNvCxnSpPr>
          <p:nvPr/>
        </p:nvCxnSpPr>
        <p:spPr>
          <a:xfrm flipV="1">
            <a:off x="201550" y="1127990"/>
            <a:ext cx="10558599" cy="4429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Afbeeldingsresultaat voor montfoort SV19">
            <a:extLst>
              <a:ext uri="{FF2B5EF4-FFF2-40B4-BE49-F238E27FC236}">
                <a16:creationId xmlns:a16="http://schemas.microsoft.com/office/drawing/2014/main" id="{D51FD5BD-60F9-47F5-88DC-E5E028A0F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597" y="101137"/>
            <a:ext cx="1026853" cy="102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1F2C5425-D0B1-C2FF-1535-4FAF20B49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87" y="1889457"/>
            <a:ext cx="1056322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58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13</Words>
  <Application>Microsoft Office PowerPoint</Application>
  <PresentationFormat>Breedbeeld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Hoogenboom, Marko</dc:creator>
  <cp:lastModifiedBy>Harold van den Berg</cp:lastModifiedBy>
  <cp:revision>69</cp:revision>
  <cp:lastPrinted>2022-08-18T10:33:46Z</cp:lastPrinted>
  <dcterms:created xsi:type="dcterms:W3CDTF">2019-08-20T19:29:44Z</dcterms:created>
  <dcterms:modified xsi:type="dcterms:W3CDTF">2024-08-31T15:35:09Z</dcterms:modified>
</cp:coreProperties>
</file>